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4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9" r:id="rId9"/>
    <p:sldId id="284" r:id="rId10"/>
    <p:sldId id="285" r:id="rId11"/>
    <p:sldId id="286" r:id="rId12"/>
    <p:sldId id="287" r:id="rId13"/>
    <p:sldId id="288" r:id="rId14"/>
    <p:sldId id="295" r:id="rId15"/>
    <p:sldId id="271" r:id="rId16"/>
    <p:sldId id="280" r:id="rId17"/>
    <p:sldId id="281" r:id="rId18"/>
    <p:sldId id="282" r:id="rId19"/>
    <p:sldId id="283" r:id="rId20"/>
    <p:sldId id="291" r:id="rId21"/>
    <p:sldId id="292" r:id="rId22"/>
    <p:sldId id="293" r:id="rId23"/>
    <p:sldId id="294" r:id="rId24"/>
    <p:sldId id="274" r:id="rId25"/>
    <p:sldId id="290" r:id="rId26"/>
    <p:sldId id="275" r:id="rId27"/>
    <p:sldId id="276" r:id="rId28"/>
    <p:sldId id="277" r:id="rId29"/>
  </p:sldIdLst>
  <p:sldSz cx="12192000" cy="6858000"/>
  <p:notesSz cx="6858000" cy="9144000"/>
  <p:embeddedFontLst>
    <p:embeddedFont>
      <p:font typeface="Rockwell" panose="02060603020205020403" pitchFamily="18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jf-openhuninn-1.1" panose="020F0500000000000000" pitchFamily="34" charset="-120"/>
      <p:regular r:id="rId38"/>
    </p:embeddedFont>
    <p:embeddedFont>
      <p:font typeface="微軟正黑體" panose="020B0604030504040204" pitchFamily="34" charset="-120"/>
      <p:regular r:id="rId39"/>
      <p:bold r:id="rId40"/>
    </p:embeddedFont>
    <p:embeddedFont>
      <p:font typeface="Rockwell Condensed" panose="02060603050405020104" pitchFamily="18" charset="0"/>
      <p:regular r:id="rId41"/>
      <p:bold r:id="rId42"/>
    </p:embeddedFont>
    <p:embeddedFont>
      <p:font typeface="Rockwell Extra Bold" panose="02060903040505020403" pitchFamily="18" charset="0"/>
      <p:bold r:id="rId43"/>
    </p:embeddedFont>
    <p:embeddedFont>
      <p:font typeface="標楷體" panose="03000509000000000000" pitchFamily="65" charset="-120"/>
      <p:regular r:id="rId44"/>
    </p:embeddedFont>
    <p:embeddedFont>
      <p:font typeface="jf open 粉圓 1.1" panose="020F0500000000000000" pitchFamily="34" charset="-12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095"/>
    <a:srgbClr val="4974A5"/>
    <a:srgbClr val="03CED6"/>
    <a:srgbClr val="81E6EA"/>
    <a:srgbClr val="5F8D4C"/>
    <a:srgbClr val="E4F2F3"/>
    <a:srgbClr val="6AC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/>
    <p:restoredTop sz="96197"/>
  </p:normalViewPr>
  <p:slideViewPr>
    <p:cSldViewPr snapToGrid="0">
      <p:cViewPr varScale="1">
        <p:scale>
          <a:sx n="77" d="100"/>
          <a:sy n="77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1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5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8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7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algn="l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7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0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6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3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0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5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700A847-3BC2-1765-D8D4-C9642C8CD7B2}"/>
              </a:ext>
            </a:extLst>
          </p:cNvPr>
          <p:cNvSpPr txBox="1"/>
          <p:nvPr/>
        </p:nvSpPr>
        <p:spPr>
          <a:xfrm>
            <a:off x="1144466" y="2320652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66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前端初期報告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3E6181-23D8-E47F-96E6-05DC06E678C2}"/>
              </a:ext>
            </a:extLst>
          </p:cNvPr>
          <p:cNvSpPr txBox="1"/>
          <p:nvPr/>
        </p:nvSpPr>
        <p:spPr>
          <a:xfrm>
            <a:off x="1144466" y="4773280"/>
            <a:ext cx="18181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17</a:t>
            </a:r>
            <a:r>
              <a:rPr kumimoji="1" lang="zh-TW" altLang="en-US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 楊育東</a:t>
            </a:r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44466" y="3747021"/>
            <a:ext cx="4291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rgbClr val="029095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耳鼻喉科診所官網</a:t>
            </a:r>
            <a:endParaRPr lang="zh-TW" altLang="en-US" sz="4000" dirty="0">
              <a:solidFill>
                <a:srgbClr val="029095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78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373104E-EA4D-3DC5-B2A7-F09E69FF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59" y="718279"/>
            <a:ext cx="7772400" cy="560632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7172D8-8462-82EE-7E96-9FD518E4248D}"/>
              </a:ext>
            </a:extLst>
          </p:cNvPr>
          <p:cNvSpPr txBox="1"/>
          <p:nvPr/>
        </p:nvSpPr>
        <p:spPr>
          <a:xfrm>
            <a:off x="953924" y="15621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最新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消息</a:t>
            </a:r>
          </a:p>
        </p:txBody>
      </p:sp>
    </p:spTree>
    <p:extLst>
      <p:ext uri="{BB962C8B-B14F-4D97-AF65-F5344CB8AC3E}">
        <p14:creationId xmlns:p14="http://schemas.microsoft.com/office/powerpoint/2010/main" val="2574517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4330A3-9A3E-06BC-1CEC-37C9F918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00" y="0"/>
            <a:ext cx="556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83A0FD-1376-D9BF-3610-E88E739D9643}"/>
              </a:ext>
            </a:extLst>
          </p:cNvPr>
          <p:cNvSpPr txBox="1"/>
          <p:nvPr/>
        </p:nvSpPr>
        <p:spPr>
          <a:xfrm>
            <a:off x="1423824" y="185934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醫師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18692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3D10BF7-95EC-F314-5865-ACC9760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265" y="0"/>
            <a:ext cx="622347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C3BC78-4E53-D00F-71F4-EDEFAEED844E}"/>
              </a:ext>
            </a:extLst>
          </p:cNvPr>
          <p:cNvSpPr txBox="1"/>
          <p:nvPr/>
        </p:nvSpPr>
        <p:spPr>
          <a:xfrm>
            <a:off x="1423824" y="185934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聯絡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我們</a:t>
            </a:r>
          </a:p>
        </p:txBody>
      </p:sp>
    </p:spTree>
    <p:extLst>
      <p:ext uri="{BB962C8B-B14F-4D97-AF65-F5344CB8AC3E}">
        <p14:creationId xmlns:p14="http://schemas.microsoft.com/office/powerpoint/2010/main" val="3759033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3AF87A6-C58C-11C3-5FF3-38C1EBBC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39" y="977900"/>
            <a:ext cx="7772400" cy="51160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39E6E90-962E-13A3-E1F8-B6E39ED9C3EA}"/>
              </a:ext>
            </a:extLst>
          </p:cNvPr>
          <p:cNvSpPr txBox="1"/>
          <p:nvPr/>
        </p:nvSpPr>
        <p:spPr>
          <a:xfrm>
            <a:off x="1266272" y="255069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消息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 smtClean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內容</a:t>
            </a:r>
            <a:endParaRPr kumimoji="1" lang="zh-TW" altLang="en-US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08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00E2B31-6B42-1B3A-7D50-73908172E88F}"/>
              </a:ext>
            </a:extLst>
          </p:cNvPr>
          <p:cNvSpPr txBox="1"/>
          <p:nvPr/>
        </p:nvSpPr>
        <p:spPr>
          <a:xfrm>
            <a:off x="1153682" y="26441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登入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頁面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A5E043-7FB4-D918-4D28-65299B6A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90" y="316104"/>
            <a:ext cx="6665455" cy="64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DA247D9-00A3-957A-887A-526091FDA396}"/>
              </a:ext>
            </a:extLst>
          </p:cNvPr>
          <p:cNvSpPr txBox="1"/>
          <p:nvPr/>
        </p:nvSpPr>
        <p:spPr>
          <a:xfrm>
            <a:off x="1219200" y="2993304"/>
            <a:ext cx="60960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8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後台配置</a:t>
            </a:r>
            <a:endParaRPr kumimoji="0" lang="en-US" altLang="zh-TW" sz="8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16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43C514-6B57-07DD-7EAE-14B9C1C19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3" t="3234"/>
          <a:stretch/>
        </p:blipFill>
        <p:spPr>
          <a:xfrm>
            <a:off x="3771899" y="1016000"/>
            <a:ext cx="7522667" cy="532061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4770644-2A88-7A61-9B8F-6BFD057B7CAF}"/>
              </a:ext>
            </a:extLst>
          </p:cNvPr>
          <p:cNvSpPr txBox="1"/>
          <p:nvPr/>
        </p:nvSpPr>
        <p:spPr>
          <a:xfrm>
            <a:off x="502041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會員資料</a:t>
            </a:r>
          </a:p>
        </p:txBody>
      </p:sp>
    </p:spTree>
    <p:extLst>
      <p:ext uri="{BB962C8B-B14F-4D97-AF65-F5344CB8AC3E}">
        <p14:creationId xmlns:p14="http://schemas.microsoft.com/office/powerpoint/2010/main" val="303950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270E0668-D9C7-1E57-7590-C3E13F571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"/>
          <a:stretch/>
        </p:blipFill>
        <p:spPr>
          <a:xfrm>
            <a:off x="3523984" y="812799"/>
            <a:ext cx="7772400" cy="545173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4877E40-B512-0FDF-3B09-A31DF62F654C}"/>
              </a:ext>
            </a:extLst>
          </p:cNvPr>
          <p:cNvSpPr txBox="1"/>
          <p:nvPr/>
        </p:nvSpPr>
        <p:spPr>
          <a:xfrm>
            <a:off x="533571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線上預約</a:t>
            </a:r>
          </a:p>
        </p:txBody>
      </p:sp>
    </p:spTree>
    <p:extLst>
      <p:ext uri="{BB962C8B-B14F-4D97-AF65-F5344CB8AC3E}">
        <p14:creationId xmlns:p14="http://schemas.microsoft.com/office/powerpoint/2010/main" val="24850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C88C1B2C-0F7B-CB31-2102-2B5A169C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05" y="355600"/>
            <a:ext cx="7772400" cy="560378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4BE137E-027A-8DEC-7F03-8349F4E2D535}"/>
              </a:ext>
            </a:extLst>
          </p:cNvPr>
          <p:cNvSpPr txBox="1"/>
          <p:nvPr/>
        </p:nvSpPr>
        <p:spPr>
          <a:xfrm>
            <a:off x="375916" y="27419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預約查詢</a:t>
            </a:r>
          </a:p>
        </p:txBody>
      </p:sp>
    </p:spTree>
    <p:extLst>
      <p:ext uri="{BB962C8B-B14F-4D97-AF65-F5344CB8AC3E}">
        <p14:creationId xmlns:p14="http://schemas.microsoft.com/office/powerpoint/2010/main" val="424701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C47C8BDB-C5F2-738E-F4F7-949A90C0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653143"/>
            <a:ext cx="7772400" cy="555171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D15BB3F-F18F-0056-BEAF-14E933C37BA4}"/>
              </a:ext>
            </a:extLst>
          </p:cNvPr>
          <p:cNvSpPr txBox="1"/>
          <p:nvPr/>
        </p:nvSpPr>
        <p:spPr>
          <a:xfrm>
            <a:off x="459999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會員管理</a:t>
            </a:r>
          </a:p>
        </p:txBody>
      </p:sp>
    </p:spTree>
    <p:extLst>
      <p:ext uri="{BB962C8B-B14F-4D97-AF65-F5344CB8AC3E}">
        <p14:creationId xmlns:p14="http://schemas.microsoft.com/office/powerpoint/2010/main" val="2989622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F95B52-DBC8-FA8A-EF8E-861F389CE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300" y="1866002"/>
            <a:ext cx="3231975" cy="38625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altLang="zh-TW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1 </a:t>
            </a:r>
            <a:r>
              <a:rPr lang="zh-TW" altLang="en-US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主題構想</a:t>
            </a:r>
            <a:endParaRPr lang="en-US" altLang="zh-TW" sz="40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algn="l">
              <a:lnSpc>
                <a:spcPts val="4900"/>
              </a:lnSpc>
            </a:pPr>
            <a:r>
              <a:rPr kumimoji="0" lang="en-US" altLang="zh-TW" sz="4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2 </a:t>
            </a:r>
            <a:r>
              <a:rPr kumimoji="0" lang="zh-TW" altLang="zh-TW" sz="4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網站架構</a:t>
            </a:r>
            <a:endParaRPr kumimoji="0" lang="en-US" altLang="zh-TW" sz="4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3 </a:t>
            </a:r>
            <a:r>
              <a:rPr lang="zh-TW" altLang="en-US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前台配置</a:t>
            </a:r>
            <a:endParaRPr kumimoji="0" lang="en-US" altLang="zh-TW" sz="4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4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4 </a:t>
            </a:r>
            <a:r>
              <a:rPr kumimoji="0" lang="zh-TW" altLang="en-US" sz="4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後台配置</a:t>
            </a:r>
            <a:endParaRPr kumimoji="0" lang="en-US" altLang="zh-TW" sz="4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5 </a:t>
            </a:r>
            <a:r>
              <a:rPr lang="zh-TW" altLang="en-US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視覺配色</a:t>
            </a:r>
            <a:endParaRPr lang="en-US" altLang="zh-TW" sz="40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TW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6 </a:t>
            </a:r>
            <a:r>
              <a:rPr lang="zh-TW" altLang="en-US" sz="4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使用工具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136029-1081-5EB9-0E38-972792A236F4}"/>
              </a:ext>
            </a:extLst>
          </p:cNvPr>
          <p:cNvSpPr txBox="1"/>
          <p:nvPr/>
        </p:nvSpPr>
        <p:spPr>
          <a:xfrm>
            <a:off x="2169735" y="31355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8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2357985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3A00FD44-FF3D-E1DE-8DB3-DEEA53AE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59" y="508000"/>
            <a:ext cx="7772400" cy="564934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DBE479F-BC6B-9871-AD8D-D1AC5E4B711E}"/>
              </a:ext>
            </a:extLst>
          </p:cNvPr>
          <p:cNvSpPr txBox="1"/>
          <p:nvPr/>
        </p:nvSpPr>
        <p:spPr>
          <a:xfrm>
            <a:off x="344386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預約管理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397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39ADBCF0-3FE5-6AD8-647C-0BDD6D70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29" y="666190"/>
            <a:ext cx="7772400" cy="55256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303654F-09F8-C60F-24A4-1F68D8843F26}"/>
              </a:ext>
            </a:extLst>
          </p:cNvPr>
          <p:cNvSpPr txBox="1"/>
          <p:nvPr/>
        </p:nvSpPr>
        <p:spPr>
          <a:xfrm>
            <a:off x="417958" y="259800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文章管理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19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1C36C44-2B4B-AE0C-A392-F780DB82B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68" y="444500"/>
            <a:ext cx="7772400" cy="55595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5C3FEFC-67A4-5DB0-DC97-22DA54A2EC47}"/>
              </a:ext>
            </a:extLst>
          </p:cNvPr>
          <p:cNvSpPr txBox="1"/>
          <p:nvPr/>
        </p:nvSpPr>
        <p:spPr>
          <a:xfrm>
            <a:off x="260302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文章編輯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3507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E97AEF89-868D-863C-3C1B-54F57949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60" y="304800"/>
            <a:ext cx="7772400" cy="5715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A0CB2E4-4A7D-AF65-73F1-E11967BA5141}"/>
              </a:ext>
            </a:extLst>
          </p:cNvPr>
          <p:cNvSpPr txBox="1"/>
          <p:nvPr/>
        </p:nvSpPr>
        <p:spPr>
          <a:xfrm>
            <a:off x="417958" y="264417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預約人數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algn="ctr"/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87977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4CF8CEB-530B-C5F8-00FC-F0C5D4E2F477}"/>
              </a:ext>
            </a:extLst>
          </p:cNvPr>
          <p:cNvSpPr txBox="1"/>
          <p:nvPr/>
        </p:nvSpPr>
        <p:spPr>
          <a:xfrm>
            <a:off x="1145628" y="3104683"/>
            <a:ext cx="60960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TW" altLang="en-US" sz="8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視覺配色</a:t>
            </a:r>
            <a:endParaRPr lang="en-US" altLang="zh-TW" sz="80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88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F8D965E4-07AC-770F-DD57-55B08D7C39A3}"/>
              </a:ext>
            </a:extLst>
          </p:cNvPr>
          <p:cNvGrpSpPr/>
          <p:nvPr/>
        </p:nvGrpSpPr>
        <p:grpSpPr>
          <a:xfrm>
            <a:off x="2345594" y="2129158"/>
            <a:ext cx="1820335" cy="2903495"/>
            <a:chOff x="3193875" y="1859340"/>
            <a:chExt cx="1820335" cy="290349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E60F3EC-1D9C-0C3C-719A-7E0A0EBDD8DE}"/>
                </a:ext>
              </a:extLst>
            </p:cNvPr>
            <p:cNvSpPr txBox="1"/>
            <p:nvPr/>
          </p:nvSpPr>
          <p:spPr>
            <a:xfrm>
              <a:off x="3193875" y="1859340"/>
              <a:ext cx="18203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03CED6</a:t>
              </a:r>
            </a:p>
            <a:p>
              <a:endParaRPr kumimoji="1" lang="zh-TW" altLang="en-US" sz="32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8376719C-4C10-F2B7-8694-93F91F95DCE8}"/>
                </a:ext>
              </a:extLst>
            </p:cNvPr>
            <p:cNvSpPr/>
            <p:nvPr/>
          </p:nvSpPr>
          <p:spPr>
            <a:xfrm>
              <a:off x="3300478" y="3145643"/>
              <a:ext cx="1617192" cy="1617192"/>
            </a:xfrm>
            <a:prstGeom prst="ellipse">
              <a:avLst/>
            </a:prstGeom>
            <a:solidFill>
              <a:srgbClr val="03C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49D4CE5-E123-4871-CD8B-629D74EE2943}"/>
              </a:ext>
            </a:extLst>
          </p:cNvPr>
          <p:cNvGrpSpPr/>
          <p:nvPr/>
        </p:nvGrpSpPr>
        <p:grpSpPr>
          <a:xfrm>
            <a:off x="8606949" y="2160950"/>
            <a:ext cx="1820334" cy="2921940"/>
            <a:chOff x="8405276" y="1840893"/>
            <a:chExt cx="1820334" cy="292194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2D36FB5-AB3E-0B7B-BE21-4678201464A6}"/>
                </a:ext>
              </a:extLst>
            </p:cNvPr>
            <p:cNvSpPr txBox="1"/>
            <p:nvPr/>
          </p:nvSpPr>
          <p:spPr>
            <a:xfrm>
              <a:off x="8405276" y="1840893"/>
              <a:ext cx="18203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FFFFFF</a:t>
              </a:r>
            </a:p>
            <a:p>
              <a:endParaRPr kumimoji="1" lang="zh-TW" altLang="en-US" sz="32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82296FA-CE72-1F28-D426-965B6C6E0A6F}"/>
                </a:ext>
              </a:extLst>
            </p:cNvPr>
            <p:cNvSpPr/>
            <p:nvPr/>
          </p:nvSpPr>
          <p:spPr>
            <a:xfrm>
              <a:off x="8456767" y="3145644"/>
              <a:ext cx="1617189" cy="16171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552A761-0F2E-AD92-E5E2-F6276BA2F790}"/>
              </a:ext>
            </a:extLst>
          </p:cNvPr>
          <p:cNvGrpSpPr/>
          <p:nvPr/>
        </p:nvGrpSpPr>
        <p:grpSpPr>
          <a:xfrm>
            <a:off x="6427449" y="2160951"/>
            <a:ext cx="1820334" cy="2903493"/>
            <a:chOff x="6655617" y="1859340"/>
            <a:chExt cx="1820334" cy="290349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4A1EA4A-9315-4A0A-D163-57EC32F2334D}"/>
                </a:ext>
              </a:extLst>
            </p:cNvPr>
            <p:cNvSpPr txBox="1"/>
            <p:nvPr/>
          </p:nvSpPr>
          <p:spPr>
            <a:xfrm>
              <a:off x="6655617" y="1859340"/>
              <a:ext cx="18203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4974A5</a:t>
              </a:r>
            </a:p>
            <a:p>
              <a:endParaRPr kumimoji="1" lang="en-US" altLang="zh-TW" sz="32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  <a:p>
              <a:endParaRPr kumimoji="1" lang="zh-TW" altLang="en-US" sz="32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BEEE3C6-0DF7-0295-5EF1-4D56C82490FC}"/>
                </a:ext>
              </a:extLst>
            </p:cNvPr>
            <p:cNvSpPr/>
            <p:nvPr/>
          </p:nvSpPr>
          <p:spPr>
            <a:xfrm>
              <a:off x="6738005" y="3145643"/>
              <a:ext cx="1617190" cy="1617190"/>
            </a:xfrm>
            <a:prstGeom prst="ellipse">
              <a:avLst/>
            </a:prstGeom>
            <a:solidFill>
              <a:srgbClr val="4974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8BE868F-FCAD-8FCA-A1D7-CA40B65CC527}"/>
              </a:ext>
            </a:extLst>
          </p:cNvPr>
          <p:cNvGrpSpPr/>
          <p:nvPr/>
        </p:nvGrpSpPr>
        <p:grpSpPr>
          <a:xfrm>
            <a:off x="4385821" y="2160950"/>
            <a:ext cx="2412147" cy="2903494"/>
            <a:chOff x="4953971" y="1859340"/>
            <a:chExt cx="2412147" cy="2903494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18EECB3-BECC-9622-B92A-0BCCBC8F3C1B}"/>
                </a:ext>
              </a:extLst>
            </p:cNvPr>
            <p:cNvSpPr txBox="1"/>
            <p:nvPr/>
          </p:nvSpPr>
          <p:spPr>
            <a:xfrm>
              <a:off x="4953971" y="1859340"/>
              <a:ext cx="2412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029095</a:t>
              </a:r>
              <a:endParaRPr kumimoji="1" lang="zh-TW" altLang="en-US" sz="32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FAD9285-53E5-9B1B-B05A-6FB6AB72BD94}"/>
                </a:ext>
              </a:extLst>
            </p:cNvPr>
            <p:cNvSpPr/>
            <p:nvPr/>
          </p:nvSpPr>
          <p:spPr>
            <a:xfrm>
              <a:off x="5019242" y="3145643"/>
              <a:ext cx="1617191" cy="1617191"/>
            </a:xfrm>
            <a:prstGeom prst="ellipse">
              <a:avLst/>
            </a:prstGeom>
            <a:solidFill>
              <a:srgbClr val="02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A6EB3D4-8EBF-4E4E-D74F-D1AB1AC11250}"/>
              </a:ext>
            </a:extLst>
          </p:cNvPr>
          <p:cNvSpPr txBox="1"/>
          <p:nvPr/>
        </p:nvSpPr>
        <p:spPr>
          <a:xfrm>
            <a:off x="1103586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使用工具</a:t>
            </a:r>
          </a:p>
        </p:txBody>
      </p:sp>
    </p:spTree>
    <p:extLst>
      <p:ext uri="{BB962C8B-B14F-4D97-AF65-F5344CB8AC3E}">
        <p14:creationId xmlns:p14="http://schemas.microsoft.com/office/powerpoint/2010/main" val="1845987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4A9B227-3566-D892-3723-74EBF5762CAE}"/>
              </a:ext>
            </a:extLst>
          </p:cNvPr>
          <p:cNvSpPr txBox="1"/>
          <p:nvPr/>
        </p:nvSpPr>
        <p:spPr>
          <a:xfrm>
            <a:off x="1368193" y="1881344"/>
            <a:ext cx="1909497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前端</a:t>
            </a:r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HTML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SCSS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JavaScript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altLang="zh-TW" sz="2800" dirty="0" smtClean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Vue.js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altLang="zh-TW" sz="2800" dirty="0" smtClean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Quasar</a:t>
            </a:r>
            <a:endParaRPr lang="en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zh-TW" altLang="en-US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41A737-B962-7D69-F993-E647FD1FEFC6}"/>
              </a:ext>
            </a:extLst>
          </p:cNvPr>
          <p:cNvSpPr txBox="1"/>
          <p:nvPr/>
        </p:nvSpPr>
        <p:spPr>
          <a:xfrm>
            <a:off x="5230420" y="1886387"/>
            <a:ext cx="18101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後端</a:t>
            </a:r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en-US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Node.js</a:t>
            </a: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en-US" altLang="zh-TW" sz="2800" dirty="0" err="1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mongodb</a:t>
            </a:r>
            <a:endParaRPr kumimoji="1" lang="zh-TW" altLang="en-US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0D7851-A569-81C7-B13B-23D17F52B997}"/>
              </a:ext>
            </a:extLst>
          </p:cNvPr>
          <p:cNvSpPr txBox="1"/>
          <p:nvPr/>
        </p:nvSpPr>
        <p:spPr>
          <a:xfrm>
            <a:off x="8418564" y="1886387"/>
            <a:ext cx="201048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繪圖</a:t>
            </a:r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en-US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Photoshop</a:t>
            </a: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en-US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Illustrator</a:t>
            </a: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en-US" altLang="zh-TW" sz="2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Figma</a:t>
            </a:r>
          </a:p>
          <a:p>
            <a:endParaRPr kumimoji="1" lang="en-US" altLang="zh-TW" sz="2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endParaRPr kumimoji="1" lang="en-US" altLang="zh-TW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42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D1F0462-3E90-0B14-3940-E1D28230385C}"/>
              </a:ext>
            </a:extLst>
          </p:cNvPr>
          <p:cNvSpPr txBox="1"/>
          <p:nvPr/>
        </p:nvSpPr>
        <p:spPr>
          <a:xfrm>
            <a:off x="2703886" y="2136338"/>
            <a:ext cx="67842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54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Thanks for watching</a:t>
            </a:r>
          </a:p>
          <a:p>
            <a:pPr algn="ctr"/>
            <a:endParaRPr kumimoji="1" lang="en-US" altLang="zh-TW" sz="54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pPr algn="ctr"/>
            <a:r>
              <a:rPr kumimoji="1" lang="en-US" altLang="zh-TW" sz="54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 and sleeping</a:t>
            </a:r>
            <a:endParaRPr kumimoji="1" lang="zh-TW" altLang="en-US" sz="54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0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574E7BD-D6E6-B050-CA32-18FF5FA09733}"/>
              </a:ext>
            </a:extLst>
          </p:cNvPr>
          <p:cNvSpPr txBox="1"/>
          <p:nvPr/>
        </p:nvSpPr>
        <p:spPr>
          <a:xfrm>
            <a:off x="1292772" y="3429000"/>
            <a:ext cx="60960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900"/>
              </a:lnSpc>
            </a:pPr>
            <a:r>
              <a:rPr lang="zh-TW" altLang="en-US" sz="8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主題構想</a:t>
            </a:r>
            <a:endParaRPr lang="en-US" altLang="zh-TW" sz="80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4446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13523" y="5805983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029095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曾於相關行業工作，刁民多</a:t>
            </a:r>
            <a:endParaRPr lang="zh-TW" altLang="en-US" sz="4400" dirty="0">
              <a:solidFill>
                <a:srgbClr val="029095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0" b="33819"/>
          <a:stretch/>
        </p:blipFill>
        <p:spPr>
          <a:xfrm>
            <a:off x="8042678" y="345737"/>
            <a:ext cx="3829584" cy="13152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6"/>
          <a:stretch/>
        </p:blipFill>
        <p:spPr>
          <a:xfrm>
            <a:off x="551628" y="348878"/>
            <a:ext cx="3686689" cy="26241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5"/>
          <a:stretch/>
        </p:blipFill>
        <p:spPr>
          <a:xfrm>
            <a:off x="551628" y="2823017"/>
            <a:ext cx="3791479" cy="22015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7"/>
          <a:stretch/>
        </p:blipFill>
        <p:spPr>
          <a:xfrm>
            <a:off x="8176046" y="2090314"/>
            <a:ext cx="3696216" cy="31878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7"/>
          <a:stretch/>
        </p:blipFill>
        <p:spPr>
          <a:xfrm>
            <a:off x="4156678" y="380189"/>
            <a:ext cx="3541842" cy="14585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8" r="13356"/>
          <a:stretch/>
        </p:blipFill>
        <p:spPr>
          <a:xfrm>
            <a:off x="4192013" y="1917338"/>
            <a:ext cx="3277260" cy="12764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r="8250"/>
          <a:stretch/>
        </p:blipFill>
        <p:spPr>
          <a:xfrm>
            <a:off x="4156678" y="3158935"/>
            <a:ext cx="3478687" cy="12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B2CB7C3-6287-4725-A0F6-D80D03B12C63}"/>
              </a:ext>
            </a:extLst>
          </p:cNvPr>
          <p:cNvSpPr txBox="1"/>
          <p:nvPr/>
        </p:nvSpPr>
        <p:spPr>
          <a:xfrm>
            <a:off x="1292772" y="3228181"/>
            <a:ext cx="60960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900"/>
              </a:lnSpc>
            </a:pPr>
            <a:r>
              <a:rPr kumimoji="0" lang="zh-TW" altLang="zh-TW" sz="8000" b="0" i="0" u="none" strike="noStrike" cap="none" normalizeH="0" baseline="0" dirty="0">
                <a:ln>
                  <a:noFill/>
                </a:ln>
                <a:solidFill>
                  <a:srgbClr val="029095"/>
                </a:solidFill>
                <a:effectLst/>
                <a:latin typeface="jf-openhuninn-1.1" panose="020F0500000000000000" pitchFamily="34" charset="-120"/>
                <a:ea typeface="jf-openhuninn-1.1" panose="020F0500000000000000" pitchFamily="34" charset="-120"/>
              </a:rPr>
              <a:t>網站架構</a:t>
            </a:r>
            <a:endParaRPr kumimoji="0" lang="en-US" altLang="zh-TW" sz="8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3751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C46C90-2C5D-04E6-67CC-5F4069B6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9" t="-185" r="8118" b="59296"/>
          <a:stretch/>
        </p:blipFill>
        <p:spPr>
          <a:xfrm>
            <a:off x="787399" y="114300"/>
            <a:ext cx="5776759" cy="3835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31F896-74B8-E0A0-75AC-598174FD7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40185" r="21882" b="28519"/>
          <a:stretch/>
        </p:blipFill>
        <p:spPr>
          <a:xfrm>
            <a:off x="1154853" y="3429000"/>
            <a:ext cx="4179147" cy="29064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A897BA-6DC6-75AB-9665-B2C4A29D5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1" t="71482"/>
          <a:stretch/>
        </p:blipFill>
        <p:spPr>
          <a:xfrm>
            <a:off x="5828454" y="2184995"/>
            <a:ext cx="5944446" cy="24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7ACEB12-EFC8-3F0A-8FC4-3A21EA072359}"/>
              </a:ext>
            </a:extLst>
          </p:cNvPr>
          <p:cNvSpPr txBox="1"/>
          <p:nvPr/>
        </p:nvSpPr>
        <p:spPr>
          <a:xfrm>
            <a:off x="1156138" y="3429000"/>
            <a:ext cx="60960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ts val="49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TW" altLang="en-US" sz="80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前台配置</a:t>
            </a:r>
            <a:endParaRPr kumimoji="0" lang="en-US" altLang="zh-TW" sz="8000" b="0" i="0" u="none" strike="noStrike" cap="none" normalizeH="0" baseline="0" dirty="0">
              <a:ln>
                <a:noFill/>
              </a:ln>
              <a:solidFill>
                <a:srgbClr val="029095"/>
              </a:solidFill>
              <a:effectLst/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1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2C11A8-59F5-D1E2-F86B-2A8E299ED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44"/>
          <a:stretch/>
        </p:blipFill>
        <p:spPr>
          <a:xfrm>
            <a:off x="2937882" y="978341"/>
            <a:ext cx="4030236" cy="4901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7373AC-E8DD-3342-8AC5-C2C8CFF5C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41"/>
          <a:stretch/>
        </p:blipFill>
        <p:spPr>
          <a:xfrm>
            <a:off x="7247518" y="1168619"/>
            <a:ext cx="4666083" cy="45207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0BCB71-8647-FD3F-A840-933244544908}"/>
              </a:ext>
            </a:extLst>
          </p:cNvPr>
          <p:cNvSpPr txBox="1"/>
          <p:nvPr/>
        </p:nvSpPr>
        <p:spPr>
          <a:xfrm>
            <a:off x="674524" y="18034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30146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4ABB1B-BC92-8C48-C337-46574EB6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11"/>
          <a:stretch/>
        </p:blipFill>
        <p:spPr>
          <a:xfrm>
            <a:off x="2435018" y="812800"/>
            <a:ext cx="4463301" cy="5003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736198-657B-EFD9-E423-652E4AB89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74"/>
          <a:stretch/>
        </p:blipFill>
        <p:spPr>
          <a:xfrm>
            <a:off x="6898319" y="1955800"/>
            <a:ext cx="4955283" cy="38608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5E36018-012D-4DC8-46B1-351F85F0C1CD}"/>
              </a:ext>
            </a:extLst>
          </p:cNvPr>
          <p:cNvSpPr txBox="1"/>
          <p:nvPr/>
        </p:nvSpPr>
        <p:spPr>
          <a:xfrm>
            <a:off x="484024" y="148590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診所</a:t>
            </a:r>
            <a:endParaRPr kumimoji="1" lang="en-US" altLang="zh-TW" sz="4800" dirty="0">
              <a:solidFill>
                <a:srgbClr val="029095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  <a:p>
            <a:r>
              <a:rPr kumimoji="1" lang="zh-TW" altLang="en-US" sz="4800" dirty="0">
                <a:solidFill>
                  <a:srgbClr val="029095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資訊</a:t>
            </a:r>
          </a:p>
        </p:txBody>
      </p:sp>
    </p:spTree>
    <p:extLst>
      <p:ext uri="{BB962C8B-B14F-4D97-AF65-F5344CB8AC3E}">
        <p14:creationId xmlns:p14="http://schemas.microsoft.com/office/powerpoint/2010/main" val="25406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{0F195C1B-701D-464C-9F79-11B1A2AC39D1}tf10001070</Template>
  <TotalTime>908</TotalTime>
  <Words>110</Words>
  <Application>Microsoft Office PowerPoint</Application>
  <PresentationFormat>寬螢幕</PresentationFormat>
  <Paragraphs>65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Rockwell</vt:lpstr>
      <vt:lpstr>Calibri</vt:lpstr>
      <vt:lpstr>Wingdings</vt:lpstr>
      <vt:lpstr>jf-openhuninn-1.1</vt:lpstr>
      <vt:lpstr>微軟正黑體</vt:lpstr>
      <vt:lpstr>Rockwell Condensed</vt:lpstr>
      <vt:lpstr>Rockwell Extra Bold</vt:lpstr>
      <vt:lpstr>標楷體</vt:lpstr>
      <vt:lpstr>jf open 粉圓 1.1</vt:lpstr>
      <vt:lpstr>木刻字型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M14486</dc:creator>
  <cp:lastModifiedBy>USER</cp:lastModifiedBy>
  <cp:revision>25</cp:revision>
  <dcterms:created xsi:type="dcterms:W3CDTF">2023-01-12T13:55:04Z</dcterms:created>
  <dcterms:modified xsi:type="dcterms:W3CDTF">2023-01-18T02:33:38Z</dcterms:modified>
</cp:coreProperties>
</file>